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59" r:id="rId10"/>
    <p:sldId id="266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A1656-C1F5-4D10-8B4B-714CFBEC3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5D2E1-3B40-4894-A9F9-AAB1A47CB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777E5-ADF1-4E0D-BF50-D095084256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AA53A-3F0A-4C01-A2D5-061FB3E3D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7F8BD-1734-4FBE-A37B-E58F820F6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0EFE0-B445-428F-B54F-1E6A7FFC6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E9A0B-A87C-409A-8FD7-E4B533034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EFC7E-76A5-4613-81D9-D9091054F5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F2221-A479-4154-A5C8-13FED90EF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1A729-6A11-4AB8-84D9-6D269B6B4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CCDA1-4A26-4B5F-ADC8-00495F95B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8A82EDC-C7A1-476C-A127-B0A239197D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blue%20salamanders%20project/DSCN0833.MOV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hyperlink" Target="DSCN0833.MO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533400" y="457200"/>
            <a:ext cx="8305800" cy="60198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1524000" y="990600"/>
            <a:ext cx="525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Berlin Sans FB" pitchFamily="34" charset="0"/>
              </a:rPr>
              <a:t>My Earth </a:t>
            </a:r>
            <a:r>
              <a:rPr lang="en-US" sz="5400" dirty="0" smtClean="0">
                <a:latin typeface="Berlin Sans FB" pitchFamily="34" charset="0"/>
              </a:rPr>
              <a:t>PowerPoint</a:t>
            </a:r>
            <a:endParaRPr lang="en-US" sz="5400" dirty="0">
              <a:latin typeface="Berlin Sans FB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31242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By: John </a:t>
            </a:r>
            <a:r>
              <a:rPr lang="en-US" dirty="0" err="1" smtClean="0"/>
              <a:t>Kershner</a:t>
            </a:r>
            <a:r>
              <a:rPr lang="en-US" dirty="0" smtClean="0"/>
              <a:t>, Ben Popp, Sam </a:t>
            </a:r>
            <a:r>
              <a:rPr lang="en-US" dirty="0" err="1" smtClean="0"/>
              <a:t>Rippy</a:t>
            </a:r>
            <a:r>
              <a:rPr lang="en-US" dirty="0" smtClean="0"/>
              <a:t>, </a:t>
            </a:r>
            <a:r>
              <a:rPr lang="en-US" dirty="0" err="1" smtClean="0"/>
              <a:t>Leighanne</a:t>
            </a:r>
            <a:r>
              <a:rPr lang="en-US" dirty="0" smtClean="0"/>
              <a:t> </a:t>
            </a:r>
            <a:r>
              <a:rPr lang="en-US" dirty="0" err="1" smtClean="0"/>
              <a:t>Ohlinger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3886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Made By the Blue Salamanders</a:t>
            </a:r>
            <a:endParaRPr lang="en-US" dirty="0"/>
          </a:p>
        </p:txBody>
      </p:sp>
      <p:pic>
        <p:nvPicPr>
          <p:cNvPr id="5122" name="Picture 2" descr="E:\blue salamanders project\DSCN0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626366" y="765034"/>
            <a:ext cx="2462213" cy="1846546"/>
          </a:xfrm>
          <a:prstGeom prst="rect">
            <a:avLst/>
          </a:prstGeom>
          <a:noFill/>
        </p:spPr>
      </p:pic>
      <p:pic>
        <p:nvPicPr>
          <p:cNvPr id="5123" name="Picture 3" descr="E:\blue salamanders project\DSCN08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419600"/>
            <a:ext cx="2565558" cy="1924050"/>
          </a:xfrm>
          <a:prstGeom prst="rect">
            <a:avLst/>
          </a:prstGeom>
          <a:noFill/>
        </p:spPr>
      </p:pic>
      <p:pic>
        <p:nvPicPr>
          <p:cNvPr id="5124" name="Picture 4" descr="E:\blue salamanders project\DSCN08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648200"/>
            <a:ext cx="2362344" cy="1771649"/>
          </a:xfrm>
          <a:prstGeom prst="rect">
            <a:avLst/>
          </a:prstGeom>
          <a:noFill/>
        </p:spPr>
      </p:pic>
      <p:pic>
        <p:nvPicPr>
          <p:cNvPr id="5125" name="Picture 5" descr="E:\blue salamanders project\DSCN08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33400"/>
            <a:ext cx="1981200" cy="14858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85800" y="5334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12954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The </a:t>
            </a:r>
            <a:r>
              <a:rPr lang="en-US" sz="4800" dirty="0" smtClean="0">
                <a:hlinkClick r:id="rId4" action="ppaction://hlinkfile"/>
              </a:rPr>
              <a:t>End </a:t>
            </a:r>
            <a:endParaRPr 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1752600" y="3505200"/>
            <a:ext cx="609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We had fun this week!</a:t>
            </a:r>
            <a:endParaRPr lang="en-US" sz="40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52600" y="1371600"/>
            <a:ext cx="762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77" name="Picture 5" descr="G:\DSCN0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33400"/>
            <a:ext cx="3517678" cy="36136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05400" y="4267200"/>
            <a:ext cx="3048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At the Painted </a:t>
            </a:r>
            <a:r>
              <a:rPr lang="en-US" sz="4000" dirty="0">
                <a:solidFill>
                  <a:srgbClr val="FF0000"/>
                </a:solidFill>
              </a:rPr>
              <a:t>T</a:t>
            </a:r>
            <a:r>
              <a:rPr lang="en-US" sz="4000" dirty="0" smtClean="0">
                <a:solidFill>
                  <a:srgbClr val="FF0000"/>
                </a:solidFill>
              </a:rPr>
              <a:t>urtle Pond.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0" y="381000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Pond Study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800" y="2209800"/>
            <a:ext cx="3276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At the </a:t>
            </a:r>
            <a:r>
              <a:rPr lang="en-US" sz="4000" dirty="0">
                <a:solidFill>
                  <a:srgbClr val="FF0000"/>
                </a:solidFill>
              </a:rPr>
              <a:t>p</a:t>
            </a:r>
            <a:r>
              <a:rPr lang="en-US" sz="4000" dirty="0" smtClean="0">
                <a:solidFill>
                  <a:srgbClr val="FF0000"/>
                </a:solidFill>
              </a:rPr>
              <a:t>ond we searched for insects and amphibians. 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DSCN08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3634581"/>
            <a:ext cx="3322109" cy="2491582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9458" name="Picture 2" descr="G:\DSCN0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81000"/>
            <a:ext cx="4214813" cy="3160914"/>
          </a:xfrm>
          <a:prstGeom prst="rect">
            <a:avLst/>
          </a:prstGeom>
          <a:noFill/>
        </p:spPr>
      </p:pic>
      <p:pic>
        <p:nvPicPr>
          <p:cNvPr id="8" name="Picture 7" descr="DSCN08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505200"/>
            <a:ext cx="4088384" cy="30662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3000" y="762000"/>
            <a:ext cx="266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We found lots of critters this week.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3581400"/>
            <a:ext cx="32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That’s Bob our team mascot!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96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76400" y="114300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Geocaching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026" name="Picture 2" descr="E:\blue salamanders project\DSCN0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86000"/>
            <a:ext cx="5698579" cy="4191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5800" y="5334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0" y="1219200"/>
            <a:ext cx="281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Mr.Laughlin</a:t>
            </a:r>
            <a:endParaRPr lang="en-US" sz="4000" dirty="0"/>
          </a:p>
        </p:txBody>
      </p:sp>
      <p:pic>
        <p:nvPicPr>
          <p:cNvPr id="2050" name="Picture 2" descr="E:\blue salamanders project\DSCN0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438400"/>
            <a:ext cx="5662613" cy="42466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5800" y="5334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95600" y="106680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Mr.Emmanuelson</a:t>
            </a:r>
            <a:endParaRPr lang="en-US" sz="4000" dirty="0"/>
          </a:p>
        </p:txBody>
      </p:sp>
      <p:pic>
        <p:nvPicPr>
          <p:cNvPr id="8194" name="Picture 2" descr="E:\blue salamanders project\DSCN0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743200"/>
            <a:ext cx="5205413" cy="39038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5800" y="4572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0" y="12192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Mrs.Peffer</a:t>
            </a:r>
            <a:endParaRPr lang="en-US" sz="4000" dirty="0"/>
          </a:p>
        </p:txBody>
      </p:sp>
      <p:pic>
        <p:nvPicPr>
          <p:cNvPr id="6146" name="Picture 2" descr="E:\blue salamanders project\DSCN0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971800"/>
            <a:ext cx="4597683" cy="3448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5800" y="4572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1447800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Ms.McGhee</a:t>
            </a:r>
            <a:endParaRPr lang="en-US" sz="4000" dirty="0"/>
          </a:p>
        </p:txBody>
      </p:sp>
      <p:pic>
        <p:nvPicPr>
          <p:cNvPr id="7170" name="Picture 2" descr="F:\DCIM\100NIKON\DSCN08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895600"/>
            <a:ext cx="4470633" cy="3676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10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5" name="Picture 2" descr="MCAN01205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09600" y="533400"/>
            <a:ext cx="8153400" cy="6172200"/>
          </a:xfrm>
          <a:prstGeom prst="rect">
            <a:avLst/>
          </a:prstGeom>
          <a:solidFill>
            <a:schemeClr val="accent1">
              <a:alpha val="92940"/>
            </a:schemeClr>
          </a:solidFill>
          <a:ln w="762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1143000"/>
            <a:ext cx="350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Presentations</a:t>
            </a:r>
            <a:endParaRPr lang="en-US" sz="4000" dirty="0"/>
          </a:p>
        </p:txBody>
      </p:sp>
      <p:pic>
        <p:nvPicPr>
          <p:cNvPr id="3074" name="Picture 2" descr="E:\blue salamanders project\DSCN07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505200"/>
            <a:ext cx="4089652" cy="3067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68</Words>
  <Application>Microsoft Office PowerPoint</Application>
  <PresentationFormat>On-screen Show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Berks County Intermediate Unit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Marcelle McGhee</dc:creator>
  <cp:lastModifiedBy>USER</cp:lastModifiedBy>
  <cp:revision>22</cp:revision>
  <dcterms:created xsi:type="dcterms:W3CDTF">2009-06-02T19:16:39Z</dcterms:created>
  <dcterms:modified xsi:type="dcterms:W3CDTF">2009-08-07T15:12:49Z</dcterms:modified>
</cp:coreProperties>
</file>